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71" r:id="rId7"/>
    <p:sldId id="272" r:id="rId8"/>
    <p:sldId id="268" r:id="rId9"/>
    <p:sldId id="270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D1619-C6A1-49FD-8CD2-2EBA988E88AC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6DC949-127E-4BD9-9C8F-EAC890EA9A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6DC949-127E-4BD9-9C8F-EAC890EA9AC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92934C-61E9-46C5-B245-8BB9541E44E3}" type="datetimeFigureOut">
              <a:rPr lang="en-US" smtClean="0"/>
              <a:pPr/>
              <a:t>5/9/2019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26EAC1-C7E5-4A67-B2F5-571D4F5B2A4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Carolina Therapy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Hire Training</a:t>
            </a:r>
          </a:p>
          <a:p>
            <a:endParaRPr lang="en-US" dirty="0"/>
          </a:p>
        </p:txBody>
      </p:sp>
      <p:pic>
        <p:nvPicPr>
          <p:cNvPr id="2050" name="Picture 2" descr="ctslogo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733800"/>
            <a:ext cx="3733800" cy="1854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ctr">
              <a:buNone/>
            </a:pPr>
            <a:r>
              <a:rPr lang="en-US" dirty="0"/>
              <a:t>   </a:t>
            </a:r>
            <a:r>
              <a:rPr lang="en-US" sz="3200" dirty="0"/>
              <a:t>Carolina Therapy Services is glad to have you on our team! 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6" name="Picture 2" descr="ctslogo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0"/>
            <a:ext cx="58293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Carolina Therapy Services is a therapist owned and operated company, based in Dunn NC. </a:t>
            </a:r>
          </a:p>
          <a:p>
            <a:r>
              <a:rPr lang="en-US" dirty="0"/>
              <a:t>All of our contracts are exclusively in NC – most are skilled nursing facilities, but we also provide services to hospital, outpatient, pediatric, and school system settings. </a:t>
            </a:r>
          </a:p>
          <a:p>
            <a:r>
              <a:rPr lang="en-US" dirty="0"/>
              <a:t>Located from Murphy to Morehead City, CTS’s facilities represent almost every area of the state, including the Triad, the Triangle, mountains, Fayetteville, and the coast.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Tour of the facility</a:t>
            </a:r>
          </a:p>
          <a:p>
            <a:r>
              <a:rPr lang="en-US" dirty="0"/>
              <a:t>Introduction to therapy dept staff</a:t>
            </a:r>
          </a:p>
          <a:p>
            <a:r>
              <a:rPr lang="en-US" dirty="0"/>
              <a:t>Introduction to facility staff and administration</a:t>
            </a:r>
          </a:p>
          <a:p>
            <a:r>
              <a:rPr lang="en-US" dirty="0"/>
              <a:t>Orientation to electronic documentation and billing software (RNAs)</a:t>
            </a:r>
          </a:p>
          <a:p>
            <a:r>
              <a:rPr lang="en-US" dirty="0"/>
              <a:t>Corporate Compliance training</a:t>
            </a:r>
          </a:p>
          <a:p>
            <a:r>
              <a:rPr lang="en-US" dirty="0"/>
              <a:t>Location of Corporate Office contacts, including CTS President, Clinical Specialist, Area Therapy Director, and Corporate Office Staff.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Documentation, Time Cards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All documentation, billing, and clocking in/out completed in our electronic billing software program</a:t>
            </a:r>
          </a:p>
          <a:p>
            <a:r>
              <a:rPr lang="en-US" dirty="0"/>
              <a:t>You will be set up with your own personal username and password – DO NOT SHARE THEM WITH ANYONE!</a:t>
            </a:r>
          </a:p>
          <a:p>
            <a:r>
              <a:rPr lang="en-US" dirty="0"/>
              <a:t>CTS expects billing and documentation to be completed timely – at point-of-service or same day, if possible.</a:t>
            </a:r>
          </a:p>
          <a:p>
            <a:r>
              <a:rPr lang="en-US" dirty="0"/>
              <a:t>Documentation and billing must be accurate and true representations of the services provided.</a:t>
            </a:r>
          </a:p>
          <a:p>
            <a:r>
              <a:rPr lang="en-US" dirty="0"/>
              <a:t>Daily notes and billing must be completed before leaving for the day!</a:t>
            </a:r>
          </a:p>
          <a:p>
            <a:r>
              <a:rPr lang="en-US" dirty="0"/>
              <a:t>Make sure you clock in when you first arrive and clock out before leaving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RNA daily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/>
              <a:t>RNAs must complete a daily note every time they see the resident. </a:t>
            </a:r>
          </a:p>
          <a:p>
            <a:r>
              <a:rPr lang="en-US" dirty="0"/>
              <a:t>Daily note must document the services provided for that day in order to address the specific goal</a:t>
            </a:r>
          </a:p>
          <a:p>
            <a:r>
              <a:rPr lang="en-US" dirty="0"/>
              <a:t>Never copy/paste daily notes – it implies repetitive services are being delivered.</a:t>
            </a:r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023E2-998B-4ABD-AAC1-1AB04C9F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RNA billing and progress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B79CA-30A5-4639-81B1-3D0BD4359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Billing should reflect actual minutes delivered each day – do not round minutes up or down or always document 15 minutes treatments</a:t>
            </a:r>
          </a:p>
          <a:p>
            <a:r>
              <a:rPr lang="en-US" dirty="0"/>
              <a:t>Make sure to report any deviations from planned minutes to the Program Manager ASAP</a:t>
            </a:r>
          </a:p>
          <a:p>
            <a:r>
              <a:rPr lang="en-US" dirty="0"/>
              <a:t>CTS RNP scheduling flowsheet should be used for planning and to calculate productivity</a:t>
            </a:r>
          </a:p>
          <a:p>
            <a:r>
              <a:rPr lang="en-US" dirty="0"/>
              <a:t>RNAs should write a weekly narrative progress note once a week that documents the patient’s status towards each goal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38074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BF0BC-6F68-4D60-8C3A-E75EACEA5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714B3-8EFE-4DE9-8C81-1A085FEC6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RNA/tech staff may be responsible for taking resident weights either:</a:t>
            </a:r>
          </a:p>
          <a:p>
            <a:pPr lvl="1"/>
            <a:r>
              <a:rPr lang="en-US" dirty="0"/>
              <a:t>Upon admission</a:t>
            </a:r>
          </a:p>
          <a:p>
            <a:pPr lvl="1"/>
            <a:r>
              <a:rPr lang="en-US" dirty="0"/>
              <a:t>Daily</a:t>
            </a:r>
          </a:p>
          <a:p>
            <a:pPr lvl="1"/>
            <a:r>
              <a:rPr lang="en-US" dirty="0"/>
              <a:t>Weekly</a:t>
            </a:r>
          </a:p>
          <a:p>
            <a:pPr lvl="1"/>
            <a:r>
              <a:rPr lang="en-US" dirty="0"/>
              <a:t>Monthly</a:t>
            </a:r>
          </a:p>
          <a:p>
            <a:r>
              <a:rPr lang="en-US" dirty="0"/>
              <a:t>When weighing residents, it is important to use the same equipment every day to insure accuracy. Make sure to use the same:</a:t>
            </a:r>
          </a:p>
          <a:p>
            <a:pPr lvl="1"/>
            <a:r>
              <a:rPr lang="en-US" dirty="0"/>
              <a:t>Wheelchair</a:t>
            </a:r>
          </a:p>
          <a:p>
            <a:pPr lvl="1"/>
            <a:r>
              <a:rPr lang="en-US" dirty="0"/>
              <a:t>Scale</a:t>
            </a:r>
          </a:p>
          <a:p>
            <a:pPr lvl="1"/>
            <a:r>
              <a:rPr lang="en-US" dirty="0"/>
              <a:t>Walker</a:t>
            </a:r>
          </a:p>
          <a:p>
            <a:pPr lvl="1"/>
            <a:r>
              <a:rPr lang="en-US" dirty="0"/>
              <a:t>Footrests</a:t>
            </a:r>
          </a:p>
        </p:txBody>
      </p:sp>
    </p:spTree>
    <p:extLst>
      <p:ext uri="{BB962C8B-B14F-4D97-AF65-F5344CB8AC3E}">
        <p14:creationId xmlns:p14="http://schemas.microsoft.com/office/powerpoint/2010/main" val="2832864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Gait belts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It is CTS policy that gait belts be used for all patients  who are ambulating</a:t>
            </a:r>
            <a:r>
              <a:rPr lang="en-US"/>
              <a:t>, standing, </a:t>
            </a:r>
            <a:r>
              <a:rPr lang="en-US" dirty="0"/>
              <a:t>or transferring, unless there is a clinical contraindication (ex: wound, colostomy, feeding tube).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NO EXCEPTIONS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Tags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Name tags must be worn at all times when in one of our facilities.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459</TotalTime>
  <Words>485</Words>
  <Application>Microsoft Office PowerPoint</Application>
  <PresentationFormat>On-screen Show (4:3)</PresentationFormat>
  <Paragraphs>54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Flow</vt:lpstr>
      <vt:lpstr>Carolina Therapy Services</vt:lpstr>
      <vt:lpstr>Welcome!!</vt:lpstr>
      <vt:lpstr>What to expect today</vt:lpstr>
      <vt:lpstr>Documentation, Time Cards</vt:lpstr>
      <vt:lpstr>RNA daily notes</vt:lpstr>
      <vt:lpstr>RNA billing and progress notes</vt:lpstr>
      <vt:lpstr>Weights</vt:lpstr>
      <vt:lpstr>Gait belts</vt:lpstr>
      <vt:lpstr>Name Tags</vt:lpstr>
      <vt:lpstr>   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Carolina Therapy Services</dc:title>
  <dc:creator>CTS Clinical</dc:creator>
  <cp:lastModifiedBy>Brad Myers</cp:lastModifiedBy>
  <cp:revision>38</cp:revision>
  <dcterms:created xsi:type="dcterms:W3CDTF">2011-12-22T23:48:19Z</dcterms:created>
  <dcterms:modified xsi:type="dcterms:W3CDTF">2019-05-09T13:43:17Z</dcterms:modified>
</cp:coreProperties>
</file>